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325" r:id="rId3"/>
    <p:sldId id="326" r:id="rId4"/>
    <p:sldId id="324" r:id="rId5"/>
    <p:sldId id="327" r:id="rId6"/>
    <p:sldId id="263" r:id="rId7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tiff>
</file>

<file path=ppt/media/image11.jpe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1130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5944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ucloud.cn/iot/uiot-core/device_develop_guide/ota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47263" y="3862201"/>
            <a:ext cx="8460966" cy="914400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思源黑体 CN" panose="020B0600000000000000" pitchFamily="34" charset="-128"/>
                <a:ea typeface="思源黑体 CN" panose="020B0600000000000000" pitchFamily="34" charset="-128"/>
              </a:rPr>
              <a:t>设备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的</a:t>
            </a:r>
            <a:r>
              <a:rPr kumimoji="1" lang="en-US" altLang="zh-CN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OTA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升级详解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0" y="5743902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1096691" y="2730086"/>
            <a:ext cx="8460966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smtClean="0">
                <a:latin typeface="黑体" panose="02010609060101010101" pitchFamily="49" charset="-122"/>
                <a:ea typeface="黑体" panose="02010609060101010101" pitchFamily="49" charset="-122"/>
              </a:rPr>
              <a:t>设备</a:t>
            </a:r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943527" y="2135420"/>
            <a:ext cx="4207696" cy="418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OTA </a:t>
            </a:r>
            <a:r>
              <a:rPr lang="zh-CN" altLang="en-US" sz="1600" dirty="0" smtClean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原理介绍</a:t>
            </a:r>
            <a:endParaRPr lang="zh-CN" altLang="en-US" sz="160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90829" y="2192991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943527" y="2724325"/>
            <a:ext cx="4416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ESP8266/ESP32 </a:t>
            </a: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OTA</a:t>
            </a: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升级</a:t>
            </a:r>
          </a:p>
        </p:txBody>
      </p:sp>
      <p:sp>
        <p:nvSpPr>
          <p:cNvPr id="6" name="矩形 5"/>
          <p:cNvSpPr/>
          <p:nvPr/>
        </p:nvSpPr>
        <p:spPr>
          <a:xfrm>
            <a:off x="3590829" y="2781896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43527" y="3370802"/>
            <a:ext cx="3685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STM32 </a:t>
            </a: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RT-Thread OTA</a:t>
            </a:r>
            <a:r>
              <a:rPr lang="zh-CN" altLang="en-US" sz="160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升级；</a:t>
            </a:r>
          </a:p>
        </p:txBody>
      </p:sp>
      <p:sp>
        <p:nvSpPr>
          <p:cNvPr id="8" name="矩形 7"/>
          <p:cNvSpPr/>
          <p:nvPr/>
        </p:nvSpPr>
        <p:spPr>
          <a:xfrm>
            <a:off x="3590829" y="3428373"/>
            <a:ext cx="130629" cy="346522"/>
          </a:xfrm>
          <a:prstGeom prst="rect">
            <a:avLst/>
          </a:prstGeom>
          <a:solidFill>
            <a:srgbClr val="578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986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en-US" altLang="zh-CN" dirty="0" smtClean="0"/>
              <a:t>OTA</a:t>
            </a:r>
            <a:r>
              <a:rPr lang="zh-CN" altLang="en-US" dirty="0"/>
              <a:t>功能</a:t>
            </a:r>
            <a:r>
              <a:rPr lang="zh-CN" altLang="en-US" dirty="0" smtClean="0"/>
              <a:t>介绍</a:t>
            </a:r>
            <a:endParaRPr lang="zh-CN" altLang="en-US" dirty="0"/>
          </a:p>
        </p:txBody>
      </p:sp>
      <p:sp>
        <p:nvSpPr>
          <p:cNvPr id="63" name="文本框 62"/>
          <p:cNvSpPr txBox="1"/>
          <p:nvPr/>
        </p:nvSpPr>
        <p:spPr>
          <a:xfrm>
            <a:off x="682171" y="1043474"/>
            <a:ext cx="1043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参考文档：</a:t>
            </a:r>
            <a:r>
              <a:rPr lang="en-US" altLang="zh-CN" dirty="0">
                <a:hlinkClick r:id="rId2"/>
              </a:rPr>
              <a:t>https://docs.ucloud.cn/iot/uiot-core/device_develop_guide/ota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269" y="1785484"/>
            <a:ext cx="10533237" cy="365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</p:spPr>
        <p:txBody>
          <a:bodyPr/>
          <a:lstStyle/>
          <a:p>
            <a:r>
              <a:rPr lang="en-US" altLang="zh-CN" dirty="0" smtClean="0"/>
              <a:t>ESP8266/ESP32 </a:t>
            </a:r>
            <a:r>
              <a:rPr lang="zh-CN" altLang="en-US" dirty="0"/>
              <a:t>基于</a:t>
            </a:r>
            <a:r>
              <a:rPr lang="en-US" altLang="zh-CN" dirty="0"/>
              <a:t>Arduino OTA</a:t>
            </a:r>
            <a:r>
              <a:rPr lang="zh-CN" altLang="en-US" dirty="0" smtClean="0"/>
              <a:t>升级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16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5425" y="232922"/>
            <a:ext cx="5707810" cy="480131"/>
          </a:xfrm>
        </p:spPr>
        <p:txBody>
          <a:bodyPr/>
          <a:lstStyle/>
          <a:p>
            <a:r>
              <a:rPr lang="en-US" altLang="zh-CN" dirty="0"/>
              <a:t>STM32 </a:t>
            </a:r>
            <a:r>
              <a:rPr lang="zh-CN" altLang="en-US" dirty="0"/>
              <a:t>基于</a:t>
            </a:r>
            <a:r>
              <a:rPr lang="en-US" altLang="zh-CN" dirty="0"/>
              <a:t>RT-Thread OTA</a:t>
            </a:r>
            <a:r>
              <a:rPr lang="zh-CN" altLang="en-US" dirty="0" smtClean="0"/>
              <a:t>升级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338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</TotalTime>
  <Words>46</Words>
  <Application>Microsoft Office PowerPoint</Application>
  <PresentationFormat>宽屏</PresentationFormat>
  <Paragraphs>11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Avenir Light</vt:lpstr>
      <vt:lpstr>Source Han Sans CN ExtraLight</vt:lpstr>
      <vt:lpstr>Source Han Sans CN Normal</vt:lpstr>
      <vt:lpstr>黑体</vt:lpstr>
      <vt:lpstr>思源黑体 CN</vt:lpstr>
      <vt:lpstr>微软雅黑</vt:lpstr>
      <vt:lpstr>Arial</vt:lpstr>
      <vt:lpstr>Arial Black</vt:lpstr>
      <vt:lpstr>Office 主题​​</vt:lpstr>
      <vt:lpstr>设备的OTA升级详解</vt:lpstr>
      <vt:lpstr>目录</vt:lpstr>
      <vt:lpstr>OTA功能介绍</vt:lpstr>
      <vt:lpstr>ESP8266/ESP32 基于Arduino OTA升级</vt:lpstr>
      <vt:lpstr>STM32 基于RT-Thread OTA升级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332</cp:revision>
  <cp:lastPrinted>2019-10-09T05:54:36Z</cp:lastPrinted>
  <dcterms:created xsi:type="dcterms:W3CDTF">2019-09-24T11:37:36Z</dcterms:created>
  <dcterms:modified xsi:type="dcterms:W3CDTF">2020-01-14T08:57:40Z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